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1" r:id="rId4"/>
    <p:sldId id="26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2022-09-23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15</Words>
  <Application>Microsoft Office PowerPoint</Application>
  <PresentationFormat>宽屏</PresentationFormat>
  <Paragraphs>8</Paragraphs>
  <Slides>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Sahara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20</cp:revision>
  <dcterms:created xsi:type="dcterms:W3CDTF">2022-09-15T09:10:05Z</dcterms:created>
  <dcterms:modified xsi:type="dcterms:W3CDTF">2022-09-23T14:22:23Z</dcterms:modified>
</cp:coreProperties>
</file>